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3B325-E098-4C3C-B998-ECFC42BAAE39}" type="datetimeFigureOut">
              <a:rPr lang="ru-RU" smtClean="0"/>
              <a:t>26.01.2020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3307F-D625-4506-87AE-891AE86EF2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6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7D2A7A1-BC36-46FB-9D30-87348D295D92}" type="datetime1">
              <a:rPr lang="ru-RU" smtClean="0"/>
              <a:t>26.01.2020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3A77-1BCC-4B63-BF2C-E74962391209}" type="datetime1">
              <a:rPr lang="ru-RU" smtClean="0"/>
              <a:t>26.01.2020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23C-29D3-4B11-8922-89957EF06780}" type="datetime1">
              <a:rPr lang="ru-RU" smtClean="0"/>
              <a:t>26.01.2020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4DE9-B486-45F5-BBE1-0BF48D12C82E}" type="datetime1">
              <a:rPr lang="ru-RU" smtClean="0"/>
              <a:t>26.01.2020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E483-D6FB-4342-81B7-FE31648C07EE}" type="datetime1">
              <a:rPr lang="ru-RU" smtClean="0"/>
              <a:t>26.01.2020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A145-478B-44BB-98A1-D08E647B3321}" type="datetime1">
              <a:rPr lang="ru-RU" smtClean="0"/>
              <a:t>26.01.2020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B13C-31A7-42B2-9BE6-D6F7D4493499}" type="datetime1">
              <a:rPr lang="ru-RU" smtClean="0"/>
              <a:t>26.01.2020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3B61-9C26-4840-8E6D-AA7C1F6CA152}" type="datetime1">
              <a:rPr lang="ru-RU" smtClean="0"/>
              <a:t>26.01.2020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2414-8460-49F4-8934-184C1D158075}" type="datetime1">
              <a:rPr lang="ru-RU" smtClean="0"/>
              <a:t>26.01.2020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BEE5-EAE2-48BD-B768-379B24084A92}" type="datetime1">
              <a:rPr lang="ru-RU" smtClean="0"/>
              <a:t>26.01.2020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67AB-E9D9-494E-812D-5B3FCD7D51BD}" type="datetime1">
              <a:rPr lang="ru-RU" smtClean="0"/>
              <a:t>26.01.2020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DAFCDB-B035-489B-82A5-A24431F2AAA5}" type="datetime1">
              <a:rPr lang="ru-RU" smtClean="0"/>
              <a:t>26.01.2020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4648842-69BD-41C3-ACEA-FF0F1C4730F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5" y="2420888"/>
            <a:ext cx="3456385" cy="1440160"/>
          </a:xfrm>
        </p:spPr>
        <p:txBody>
          <a:bodyPr>
            <a:normAutofit/>
          </a:bodyPr>
          <a:lstStyle/>
          <a:p>
            <a:r>
              <a:rPr lang="ru-RU" sz="2700" dirty="0" smtClean="0"/>
              <a:t>Модуль обмена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/>
              <a:t>БИФИТ-Касса -</a:t>
            </a:r>
            <a:r>
              <a:rPr lang="en-US" sz="1600" b="1" dirty="0" smtClean="0"/>
              <a:t>&gt; StoreHouse_V4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9144000" cy="365125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Компания СПО-Сервис </a:t>
            </a:r>
            <a:r>
              <a:rPr lang="en-US" sz="1800" b="1" dirty="0" smtClean="0">
                <a:solidFill>
                  <a:schemeClr val="bg1"/>
                </a:solidFill>
              </a:rPr>
              <a:t>sposervice.ru                                            8(846) 953-78-74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8842-69BD-41C3-ACEA-FF0F1C4730F7}" type="slidenum">
              <a:rPr lang="ru-RU" smtClean="0"/>
              <a:t>1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077072"/>
            <a:ext cx="338437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3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26495" y="4653136"/>
            <a:ext cx="6691009" cy="673144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/>
              <a:t>Используйте бесплатное ПО БИФИТ-Касса и загружайте продажи в </a:t>
            </a:r>
            <a:r>
              <a:rPr lang="en-US" sz="2200" dirty="0" smtClean="0"/>
              <a:t>StoreHouse_V4</a:t>
            </a:r>
            <a:endParaRPr lang="ru-RU" sz="2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/>
          <a:lstStyle/>
          <a:p>
            <a:r>
              <a:rPr lang="ru-RU" dirty="0" smtClean="0"/>
              <a:t>У вас выездная торговля</a:t>
            </a:r>
            <a:endParaRPr lang="en-US" dirty="0" smtClean="0"/>
          </a:p>
          <a:p>
            <a:r>
              <a:rPr lang="ru-RU" dirty="0" smtClean="0"/>
              <a:t>Ограниченное пространство на кассе</a:t>
            </a:r>
          </a:p>
          <a:p>
            <a:r>
              <a:rPr lang="ru-RU" dirty="0" smtClean="0"/>
              <a:t>Полноценная автоматизация слишком дорого</a:t>
            </a:r>
            <a:endParaRPr lang="ru-RU" b="1" dirty="0"/>
          </a:p>
        </p:txBody>
      </p:sp>
      <p:sp>
        <p:nvSpPr>
          <p:cNvPr id="4" name="Нижний колонтитул 3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Компания СПО-Сервис </a:t>
            </a:r>
            <a:r>
              <a:rPr lang="en-US" sz="1800" b="1" dirty="0" smtClean="0">
                <a:solidFill>
                  <a:schemeClr val="bg1"/>
                </a:solidFill>
              </a:rPr>
              <a:t>sposervice.ru                                            8(846) 953-78-74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83968" y="3573016"/>
            <a:ext cx="64807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4"/>
          <p:cNvSpPr txBox="1">
            <a:spLocks/>
          </p:cNvSpPr>
          <p:nvPr/>
        </p:nvSpPr>
        <p:spPr>
          <a:xfrm>
            <a:off x="1195890" y="1180064"/>
            <a:ext cx="7024744" cy="6731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smtClean="0"/>
              <a:t>Представляем модуль загрузки продаж из ПО БИФИТ-Касса в ПО </a:t>
            </a:r>
            <a:r>
              <a:rPr lang="en-US" sz="2400" dirty="0" smtClean="0"/>
              <a:t>StoreHouseV4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24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Схема работы:</a:t>
            </a:r>
            <a:endParaRPr lang="ru-RU" sz="22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6876256" y="2909235"/>
            <a:ext cx="1332805" cy="1746381"/>
            <a:chOff x="1000761" y="2568734"/>
            <a:chExt cx="1332805" cy="1154007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000761" y="2568734"/>
              <a:ext cx="1332805" cy="1154007"/>
              <a:chOff x="287664" y="834851"/>
              <a:chExt cx="1332805" cy="115400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39713" y="1475830"/>
                <a:ext cx="128075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PT Sans" panose="020B0503020203020204" pitchFamily="34" charset="-52"/>
                  </a:rPr>
                  <a:t>Storehouse</a:t>
                </a:r>
                <a:endParaRPr lang="ru-RU" sz="1600" dirty="0">
                  <a:latin typeface="PT Sans" panose="020B0503020203020204" pitchFamily="34" charset="-52"/>
                </a:endParaRPr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287664" y="834851"/>
                <a:ext cx="1280756" cy="1154007"/>
              </a:xfrm>
              <a:prstGeom prst="roundRect">
                <a:avLst/>
              </a:prstGeom>
              <a:noFill/>
              <a:ln>
                <a:solidFill>
                  <a:srgbClr val="5AB41E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xmlns="" id="{17A68253-0525-456E-8E0D-A9AFE6DDAE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67443" y="2657388"/>
              <a:ext cx="547392" cy="335814"/>
            </a:xfrm>
            <a:prstGeom prst="rect">
              <a:avLst/>
            </a:prstGeom>
          </p:spPr>
        </p:pic>
      </p:grpSp>
      <p:grpSp>
        <p:nvGrpSpPr>
          <p:cNvPr id="13" name="Группа 12"/>
          <p:cNvGrpSpPr/>
          <p:nvPr/>
        </p:nvGrpSpPr>
        <p:grpSpPr>
          <a:xfrm>
            <a:off x="1013839" y="2897852"/>
            <a:ext cx="1280756" cy="2058344"/>
            <a:chOff x="287664" y="834851"/>
            <a:chExt cx="1280756" cy="1351343"/>
          </a:xfrm>
        </p:grpSpPr>
        <p:sp>
          <p:nvSpPr>
            <p:cNvPr id="15" name="TextBox 14"/>
            <p:cNvSpPr txBox="1"/>
            <p:nvPr/>
          </p:nvSpPr>
          <p:spPr>
            <a:xfrm>
              <a:off x="287664" y="1601419"/>
              <a:ext cx="12807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PT Sans" panose="020B0503020203020204" pitchFamily="34" charset="-52"/>
                </a:rPr>
                <a:t>ЛК БИФИТ-Касса</a:t>
              </a:r>
              <a:endParaRPr lang="ru-RU" sz="1600" dirty="0">
                <a:latin typeface="PT Sans" panose="020B0503020203020204" pitchFamily="34" charset="-52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287664" y="834851"/>
              <a:ext cx="1280756" cy="1154007"/>
            </a:xfrm>
            <a:prstGeom prst="roundRect">
              <a:avLst/>
            </a:prstGeom>
            <a:noFill/>
            <a:ln>
              <a:solidFill>
                <a:srgbClr val="5AB41E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995936" y="2911469"/>
            <a:ext cx="1280756" cy="1154007"/>
            <a:chOff x="287664" y="834851"/>
            <a:chExt cx="1280756" cy="1154007"/>
          </a:xfrm>
        </p:grpSpPr>
        <p:sp>
          <p:nvSpPr>
            <p:cNvPr id="20" name="TextBox 19"/>
            <p:cNvSpPr txBox="1"/>
            <p:nvPr/>
          </p:nvSpPr>
          <p:spPr>
            <a:xfrm>
              <a:off x="287664" y="1105847"/>
              <a:ext cx="12807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PT Sans" panose="020B0503020203020204" pitchFamily="34" charset="-52"/>
                </a:rPr>
                <a:t>*.</a:t>
              </a:r>
              <a:r>
                <a:rPr lang="en-US" sz="1600" dirty="0" err="1" smtClean="0">
                  <a:latin typeface="PT Sans" panose="020B0503020203020204" pitchFamily="34" charset="-52"/>
                </a:rPr>
                <a:t>csv</a:t>
              </a:r>
              <a:endParaRPr lang="en-US" sz="1600" dirty="0" smtClean="0">
                <a:latin typeface="PT Sans" panose="020B0503020203020204" pitchFamily="34" charset="-52"/>
              </a:endParaRPr>
            </a:p>
            <a:p>
              <a:pPr algn="ctr"/>
              <a:r>
                <a:rPr lang="ru-RU" sz="1600" dirty="0" smtClean="0">
                  <a:latin typeface="PT Sans" panose="020B0503020203020204" pitchFamily="34" charset="-52"/>
                </a:rPr>
                <a:t>файл</a:t>
              </a:r>
              <a:endParaRPr lang="ru-RU" sz="1600" dirty="0">
                <a:latin typeface="PT Sans" panose="020B0503020203020204" pitchFamily="34" charset="-52"/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87664" y="834851"/>
              <a:ext cx="1280756" cy="1154007"/>
            </a:xfrm>
            <a:prstGeom prst="roundRect">
              <a:avLst/>
            </a:prstGeom>
            <a:noFill/>
            <a:ln>
              <a:solidFill>
                <a:srgbClr val="5AB41E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2" name="Стрелка вправо 21"/>
          <p:cNvSpPr/>
          <p:nvPr/>
        </p:nvSpPr>
        <p:spPr>
          <a:xfrm>
            <a:off x="2483768" y="3336073"/>
            <a:ext cx="1368152" cy="1523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470999" y="3325032"/>
            <a:ext cx="1368152" cy="1523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ижний колонтитул 3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Компания СПО-Сервис </a:t>
            </a:r>
            <a:r>
              <a:rPr lang="en-US" sz="1800" b="1" dirty="0" smtClean="0">
                <a:solidFill>
                  <a:schemeClr val="bg1"/>
                </a:solidFill>
              </a:rPr>
              <a:t>sposervice.ru                                            8(846) 953-78-74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40" y="3065335"/>
            <a:ext cx="835753" cy="97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1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7992888" cy="5472608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ru-RU" sz="1800" dirty="0" smtClean="0"/>
              <a:t>В личном кабинете БИФИТ-Касса открываем раздел Продажи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dirty="0" smtClean="0"/>
              <a:t>Устанавливаем период экспорта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dirty="0" smtClean="0"/>
              <a:t>Нажимаем кнопку экспорта продаж в *.</a:t>
            </a:r>
            <a:r>
              <a:rPr lang="en-US" sz="1800" dirty="0" err="1" smtClean="0"/>
              <a:t>csv</a:t>
            </a:r>
            <a:endParaRPr lang="ru-RU" sz="1800" dirty="0"/>
          </a:p>
        </p:txBody>
      </p:sp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Компания СПО-Сервис </a:t>
            </a:r>
            <a:r>
              <a:rPr lang="en-US" sz="1800" b="1" dirty="0" smtClean="0">
                <a:solidFill>
                  <a:schemeClr val="bg1"/>
                </a:solidFill>
              </a:rPr>
              <a:t>sposervice.ru                                            8(846) 953-78-74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420888"/>
            <a:ext cx="6264696" cy="377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59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7560956" cy="5472608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ru-RU" sz="1800" dirty="0" smtClean="0"/>
              <a:t>Подключаемся к </a:t>
            </a:r>
            <a:r>
              <a:rPr lang="en-US" sz="1800" dirty="0" err="1" smtClean="0"/>
              <a:t>StoreHouse</a:t>
            </a:r>
            <a:endParaRPr lang="en-US" sz="1800" dirty="0" smtClean="0"/>
          </a:p>
          <a:p>
            <a:pPr marL="525780" indent="-457200">
              <a:buFont typeface="+mj-lt"/>
              <a:buAutoNum type="arabicPeriod"/>
            </a:pPr>
            <a:r>
              <a:rPr lang="ru-RU" sz="1800" dirty="0" smtClean="0"/>
              <a:t>Выбираем «Место реализации»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dirty="0" smtClean="0"/>
              <a:t>Открываем файл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dirty="0" smtClean="0"/>
              <a:t>Выбираем «Категорию расхода»</a:t>
            </a:r>
          </a:p>
          <a:p>
            <a:pPr marL="525780" indent="-457200">
              <a:buFont typeface="+mj-lt"/>
              <a:buAutoNum type="arabicPeriod"/>
            </a:pPr>
            <a:r>
              <a:rPr lang="ru-RU" sz="1800" dirty="0" smtClean="0"/>
              <a:t>Выполнить – загружаем продажи</a:t>
            </a:r>
            <a:endParaRPr lang="ru-RU" sz="1800" dirty="0"/>
          </a:p>
        </p:txBody>
      </p:sp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Компания СПО-Сервис </a:t>
            </a:r>
            <a:r>
              <a:rPr lang="en-US" sz="1800" b="1" dirty="0" smtClean="0">
                <a:solidFill>
                  <a:schemeClr val="bg1"/>
                </a:solidFill>
              </a:rPr>
              <a:t>sposervice.ru                                            8(846) 953-78-74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96952"/>
            <a:ext cx="545782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53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800" dirty="0" smtClean="0"/>
              <a:t>В </a:t>
            </a:r>
            <a:r>
              <a:rPr lang="en-US" sz="1800" dirty="0" smtClean="0"/>
              <a:t>StoreHouse_V4 </a:t>
            </a:r>
            <a:r>
              <a:rPr lang="ru-RU" sz="1800" dirty="0" smtClean="0"/>
              <a:t>получаем «Документ Расхода»</a:t>
            </a:r>
            <a:endParaRPr lang="ru-RU" sz="1800" dirty="0"/>
          </a:p>
        </p:txBody>
      </p:sp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b="1" dirty="0" smtClean="0">
                <a:solidFill>
                  <a:schemeClr val="bg1"/>
                </a:solidFill>
              </a:rPr>
              <a:t>Компания СПО-Сервис </a:t>
            </a:r>
            <a:r>
              <a:rPr lang="en-US" sz="1800" b="1" dirty="0" smtClean="0">
                <a:solidFill>
                  <a:schemeClr val="bg1"/>
                </a:solidFill>
              </a:rPr>
              <a:t>sposervice.ru                                            8(846) 953-78-74</a:t>
            </a:r>
            <a:endParaRPr lang="ru-RU" sz="18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63" y="1772816"/>
            <a:ext cx="6650233" cy="398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750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122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Модуль обмена БИФИТ-Касса -&gt; StoreHouse_V4  </vt:lpstr>
      <vt:lpstr>Используйте бесплатное ПО БИФИТ-Касса и загружайте продажи в StoreHouse_V4</vt:lpstr>
      <vt:lpstr>Схема работы: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15</cp:revision>
  <dcterms:created xsi:type="dcterms:W3CDTF">2020-01-24T11:53:30Z</dcterms:created>
  <dcterms:modified xsi:type="dcterms:W3CDTF">2020-01-25T20:08:27Z</dcterms:modified>
</cp:coreProperties>
</file>